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</p:sldIdLst>
  <p:sldSz cy="5143500" cx="9144000"/>
  <p:notesSz cx="6858000" cy="9144000"/>
  <p:embeddedFontLst>
    <p:embeddedFont>
      <p:font typeface="Poppins"/>
      <p:regular r:id="rId65"/>
      <p:bold r:id="rId66"/>
      <p:italic r:id="rId67"/>
      <p:boldItalic r:id="rId68"/>
    </p:embeddedFont>
    <p:embeddedFont>
      <p:font typeface="Poppins Medium"/>
      <p:regular r:id="rId69"/>
      <p:bold r:id="rId70"/>
      <p:italic r:id="rId71"/>
      <p:boldItalic r:id="rId72"/>
    </p:embeddedFont>
    <p:embeddedFont>
      <p:font typeface="Poppins SemiBold"/>
      <p:regular r:id="rId73"/>
      <p:bold r:id="rId74"/>
      <p:italic r:id="rId75"/>
      <p:boldItalic r:id="rId76"/>
    </p:embeddedFont>
    <p:embeddedFont>
      <p:font typeface="Open Sans"/>
      <p:regular r:id="rId77"/>
      <p:bold r:id="rId78"/>
      <p:italic r:id="rId79"/>
      <p:boldItalic r:id="rId8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80" Type="http://schemas.openxmlformats.org/officeDocument/2006/relationships/font" Target="fonts/OpenSans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PoppinsSemiBold-regular.fntdata"/><Relationship Id="rId72" Type="http://schemas.openxmlformats.org/officeDocument/2006/relationships/font" Target="fonts/PoppinsMedium-boldItalic.fntdata"/><Relationship Id="rId31" Type="http://schemas.openxmlformats.org/officeDocument/2006/relationships/slide" Target="slides/slide26.xml"/><Relationship Id="rId75" Type="http://schemas.openxmlformats.org/officeDocument/2006/relationships/font" Target="fonts/PoppinsSemiBold-italic.fntdata"/><Relationship Id="rId30" Type="http://schemas.openxmlformats.org/officeDocument/2006/relationships/slide" Target="slides/slide25.xml"/><Relationship Id="rId74" Type="http://schemas.openxmlformats.org/officeDocument/2006/relationships/font" Target="fonts/PoppinsSemiBold-bold.fntdata"/><Relationship Id="rId33" Type="http://schemas.openxmlformats.org/officeDocument/2006/relationships/slide" Target="slides/slide28.xml"/><Relationship Id="rId77" Type="http://schemas.openxmlformats.org/officeDocument/2006/relationships/font" Target="fonts/OpenSans-regular.fntdata"/><Relationship Id="rId32" Type="http://schemas.openxmlformats.org/officeDocument/2006/relationships/slide" Target="slides/slide27.xml"/><Relationship Id="rId76" Type="http://schemas.openxmlformats.org/officeDocument/2006/relationships/font" Target="fonts/PoppinsSemiBold-boldItalic.fntdata"/><Relationship Id="rId35" Type="http://schemas.openxmlformats.org/officeDocument/2006/relationships/slide" Target="slides/slide30.xml"/><Relationship Id="rId79" Type="http://schemas.openxmlformats.org/officeDocument/2006/relationships/font" Target="fonts/OpenSans-italic.fntdata"/><Relationship Id="rId34" Type="http://schemas.openxmlformats.org/officeDocument/2006/relationships/slide" Target="slides/slide29.xml"/><Relationship Id="rId78" Type="http://schemas.openxmlformats.org/officeDocument/2006/relationships/font" Target="fonts/OpenSans-bold.fntdata"/><Relationship Id="rId71" Type="http://schemas.openxmlformats.org/officeDocument/2006/relationships/font" Target="fonts/PoppinsMedium-italic.fntdata"/><Relationship Id="rId70" Type="http://schemas.openxmlformats.org/officeDocument/2006/relationships/font" Target="fonts/PoppinsMedium-bold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Poppins-bold.fntdata"/><Relationship Id="rId21" Type="http://schemas.openxmlformats.org/officeDocument/2006/relationships/slide" Target="slides/slide16.xml"/><Relationship Id="rId65" Type="http://schemas.openxmlformats.org/officeDocument/2006/relationships/font" Target="fonts/Poppins-regular.fntdata"/><Relationship Id="rId24" Type="http://schemas.openxmlformats.org/officeDocument/2006/relationships/slide" Target="slides/slide19.xml"/><Relationship Id="rId68" Type="http://schemas.openxmlformats.org/officeDocument/2006/relationships/font" Target="fonts/Poppins-boldItalic.fntdata"/><Relationship Id="rId23" Type="http://schemas.openxmlformats.org/officeDocument/2006/relationships/slide" Target="slides/slide18.xml"/><Relationship Id="rId67" Type="http://schemas.openxmlformats.org/officeDocument/2006/relationships/font" Target="fonts/Poppins-italic.fntdata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PoppinsMedium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1ea1491865_1_2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1ea1491865_1_2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21ea1491865_1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21ea1491865_1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g23b1a2204b4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Google Shape;186;g23b1a2204b4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21ea1491865_1_2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21ea1491865_1_2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g21ea1491865_1_3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2" name="Google Shape;202;g21ea1491865_1_3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21ea1491865_1_3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21ea1491865_1_3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g21ea1491865_1_3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Google Shape;219;g21ea1491865_1_3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1ea1491865_1_3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21ea1491865_1_3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21ea1491865_1_2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21ea1491865_1_2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23b1a2204b4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23b1a2204b4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21ea1491865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21ea1491865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23b1a2204b4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2" name="Google Shape;262;g23b1a2204b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g23b1a2204b4_0_7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4" name="Google Shape;274;g23b1a2204b4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23b29344f0c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23b29344f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3b1a2204b4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3b1a2204b4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g23b29344f0c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0" name="Google Shape;310;g23b29344f0c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3b1a2204b4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3b1a2204b4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21ea1491865_1_4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21ea1491865_1_4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g21ea1491865_1_4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4" name="Google Shape;354;g21ea1491865_1_4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1ea1491865_1_5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5" name="Google Shape;375;g21ea1491865_1_5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1ea1491865_1_5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21ea1491865_1_5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21ea1491865_1_14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21ea1491865_1_1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21ea1491865_1_8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21ea1491865_1_8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g21ea1491865_1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5" name="Google Shape;395;g21ea1491865_1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21ea1491865_1_7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21ea1491865_1_7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21ea1491865_1_5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21ea1491865_1_5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4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g21ea1491865_1_8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6" name="Google Shape;416;g21ea1491865_1_8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21ea1491865_1_8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21ea1491865_1_8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21ea1491865_1_6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0" name="Google Shape;430;g21ea1491865_1_6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21ea1491865_1_6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21ea1491865_1_6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21ea1491865_1_6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7" name="Google Shape;447;g21ea1491865_1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21ea1491865_1_8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21ea1491865_1_8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1ea1491865_1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1ea1491865_1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ea1491865_1_6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21ea1491865_1_6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21ea1491865_1_8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21ea1491865_1_8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1ea1491865_1_6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1ea1491865_1_6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1ea1491865_1_6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1ea1491865_1_6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21ea1491865_1_6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21ea1491865_1_6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8" name="Shape 4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9" name="Google Shape;499;g21ea1491865_1_9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0" name="Google Shape;500;g21ea1491865_1_9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1ea1491865_1_6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1ea1491865_1_6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21ea1491865_1_6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21ea1491865_1_6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g21ea1491865_1_9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1" name="Google Shape;521;g21ea1491865_1_9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6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21ea1491865_1_6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21ea1491865_1_6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2dee9b95e5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2dee9b95e5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4" name="Google Shape;534;g21ea1491865_1_9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5" name="Google Shape;535;g21ea1491865_1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21ea1491865_1_7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21ea1491865_1_7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21ea1491865_1_7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21ea1491865_1_7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4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1ea1491865_1_9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21ea1491865_1_9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g21ea149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3" name="Google Shape;563;g21ea149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21ea1491865_1_7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21ea1491865_1_7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g21ea1491865_1_7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7" name="Google Shape;577;g21ea1491865_1_7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g21ea1491865_1_7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4" name="Google Shape;584;g21ea1491865_1_7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21ea1491865_1_5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21ea1491865_1_5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21ea1491865_1_8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21ea1491865_1_8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2567f48f70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2567f48f70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21ea1491865_1_2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21ea1491865_1_2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1ea1491865_1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1ea1491865_1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21ea1491865_1_2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2" name="Google Shape;162;g21ea1491865_1_2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5.png"/><Relationship Id="rId4" Type="http://schemas.openxmlformats.org/officeDocument/2006/relationships/image" Target="../media/image30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81.png"/><Relationship Id="rId4" Type="http://schemas.openxmlformats.org/officeDocument/2006/relationships/image" Target="../media/image35.png"/><Relationship Id="rId5" Type="http://schemas.openxmlformats.org/officeDocument/2006/relationships/image" Target="../media/image57.png"/><Relationship Id="rId6" Type="http://schemas.openxmlformats.org/officeDocument/2006/relationships/image" Target="../media/image5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2.png"/><Relationship Id="rId4" Type="http://schemas.openxmlformats.org/officeDocument/2006/relationships/image" Target="../media/image40.png"/><Relationship Id="rId5" Type="http://schemas.openxmlformats.org/officeDocument/2006/relationships/image" Target="../media/image43.png"/><Relationship Id="rId6" Type="http://schemas.openxmlformats.org/officeDocument/2006/relationships/image" Target="../media/image39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8.png"/><Relationship Id="rId4" Type="http://schemas.openxmlformats.org/officeDocument/2006/relationships/image" Target="../media/image46.png"/><Relationship Id="rId5" Type="http://schemas.openxmlformats.org/officeDocument/2006/relationships/image" Target="../media/image4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Relationship Id="rId4" Type="http://schemas.openxmlformats.org/officeDocument/2006/relationships/image" Target="../media/image8.png"/><Relationship Id="rId9" Type="http://schemas.openxmlformats.org/officeDocument/2006/relationships/image" Target="../media/image21.png"/><Relationship Id="rId5" Type="http://schemas.openxmlformats.org/officeDocument/2006/relationships/image" Target="../media/image1.png"/><Relationship Id="rId6" Type="http://schemas.openxmlformats.org/officeDocument/2006/relationships/image" Target="../media/image10.png"/><Relationship Id="rId7" Type="http://schemas.openxmlformats.org/officeDocument/2006/relationships/image" Target="../media/image17.png"/><Relationship Id="rId8" Type="http://schemas.openxmlformats.org/officeDocument/2006/relationships/image" Target="../media/image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hyperlink" Target="mailto:anna@liveschoolinc.com" TargetMode="External"/><Relationship Id="rId4" Type="http://schemas.openxmlformats.org/officeDocument/2006/relationships/hyperlink" Target="https://www.whyliveschool.com/" TargetMode="External"/><Relationship Id="rId9" Type="http://schemas.openxmlformats.org/officeDocument/2006/relationships/image" Target="../media/image74.png"/><Relationship Id="rId5" Type="http://schemas.openxmlformats.org/officeDocument/2006/relationships/hyperlink" Target="https://www.whyliveschool.com/" TargetMode="External"/><Relationship Id="rId6" Type="http://schemas.openxmlformats.org/officeDocument/2006/relationships/image" Target="../media/image67.png"/><Relationship Id="rId7" Type="http://schemas.openxmlformats.org/officeDocument/2006/relationships/image" Target="../media/image78.png"/><Relationship Id="rId8" Type="http://schemas.openxmlformats.org/officeDocument/2006/relationships/image" Target="../media/image60.png"/></Relationships>
</file>

<file path=ppt/slides/_rels/slide26.xml.rels><?xml version="1.0" encoding="UTF-8" standalone="yes"?><Relationships xmlns="http://schemas.openxmlformats.org/package/2006/relationships"><Relationship Id="rId11" Type="http://schemas.openxmlformats.org/officeDocument/2006/relationships/image" Target="../media/image62.png"/><Relationship Id="rId10" Type="http://schemas.openxmlformats.org/officeDocument/2006/relationships/image" Target="../media/image65.png"/><Relationship Id="rId13" Type="http://schemas.openxmlformats.org/officeDocument/2006/relationships/image" Target="../media/image69.png"/><Relationship Id="rId12" Type="http://schemas.openxmlformats.org/officeDocument/2006/relationships/image" Target="../media/image63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7.png"/><Relationship Id="rId4" Type="http://schemas.openxmlformats.org/officeDocument/2006/relationships/image" Target="../media/image49.png"/><Relationship Id="rId9" Type="http://schemas.openxmlformats.org/officeDocument/2006/relationships/image" Target="../media/image53.png"/><Relationship Id="rId15" Type="http://schemas.openxmlformats.org/officeDocument/2006/relationships/image" Target="../media/image61.png"/><Relationship Id="rId14" Type="http://schemas.openxmlformats.org/officeDocument/2006/relationships/image" Target="../media/image71.png"/><Relationship Id="rId17" Type="http://schemas.openxmlformats.org/officeDocument/2006/relationships/image" Target="../media/image87.png"/><Relationship Id="rId16" Type="http://schemas.openxmlformats.org/officeDocument/2006/relationships/image" Target="../media/image59.png"/><Relationship Id="rId5" Type="http://schemas.openxmlformats.org/officeDocument/2006/relationships/image" Target="../media/image68.png"/><Relationship Id="rId6" Type="http://schemas.openxmlformats.org/officeDocument/2006/relationships/image" Target="../media/image54.png"/><Relationship Id="rId18" Type="http://schemas.openxmlformats.org/officeDocument/2006/relationships/image" Target="../media/image64.png"/><Relationship Id="rId7" Type="http://schemas.openxmlformats.org/officeDocument/2006/relationships/image" Target="../media/image48.png"/><Relationship Id="rId8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76.png"/><Relationship Id="rId10" Type="http://schemas.openxmlformats.org/officeDocument/2006/relationships/image" Target="../media/image83.png"/><Relationship Id="rId13" Type="http://schemas.openxmlformats.org/officeDocument/2006/relationships/image" Target="../media/image107.png"/><Relationship Id="rId12" Type="http://schemas.openxmlformats.org/officeDocument/2006/relationships/image" Target="../media/image77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75.png"/><Relationship Id="rId4" Type="http://schemas.openxmlformats.org/officeDocument/2006/relationships/image" Target="../media/image73.png"/><Relationship Id="rId9" Type="http://schemas.openxmlformats.org/officeDocument/2006/relationships/image" Target="../media/image98.png"/><Relationship Id="rId15" Type="http://schemas.openxmlformats.org/officeDocument/2006/relationships/image" Target="../media/image89.png"/><Relationship Id="rId14" Type="http://schemas.openxmlformats.org/officeDocument/2006/relationships/image" Target="../media/image105.png"/><Relationship Id="rId17" Type="http://schemas.openxmlformats.org/officeDocument/2006/relationships/image" Target="../media/image80.png"/><Relationship Id="rId16" Type="http://schemas.openxmlformats.org/officeDocument/2006/relationships/image" Target="../media/image79.png"/><Relationship Id="rId5" Type="http://schemas.openxmlformats.org/officeDocument/2006/relationships/image" Target="../media/image82.png"/><Relationship Id="rId6" Type="http://schemas.openxmlformats.org/officeDocument/2006/relationships/image" Target="../media/image70.png"/><Relationship Id="rId18" Type="http://schemas.openxmlformats.org/officeDocument/2006/relationships/image" Target="../media/image109.png"/><Relationship Id="rId7" Type="http://schemas.openxmlformats.org/officeDocument/2006/relationships/image" Target="../media/image72.png"/><Relationship Id="rId8" Type="http://schemas.openxmlformats.org/officeDocument/2006/relationships/image" Target="../media/image64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9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9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10" Type="http://schemas.openxmlformats.org/officeDocument/2006/relationships/image" Target="../media/image6.png"/><Relationship Id="rId9" Type="http://schemas.openxmlformats.org/officeDocument/2006/relationships/image" Target="../media/image7.png"/><Relationship Id="rId5" Type="http://schemas.openxmlformats.org/officeDocument/2006/relationships/image" Target="../media/image4.png"/><Relationship Id="rId6" Type="http://schemas.openxmlformats.org/officeDocument/2006/relationships/image" Target="../media/image3.png"/><Relationship Id="rId7" Type="http://schemas.openxmlformats.org/officeDocument/2006/relationships/image" Target="../media/image42.png"/><Relationship Id="rId8" Type="http://schemas.openxmlformats.org/officeDocument/2006/relationships/image" Target="../media/image2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2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9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84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01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85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0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91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86.png"/><Relationship Id="rId4" Type="http://schemas.openxmlformats.org/officeDocument/2006/relationships/image" Target="../media/image97.png"/><Relationship Id="rId5" Type="http://schemas.openxmlformats.org/officeDocument/2006/relationships/image" Target="../media/image100.png"/><Relationship Id="rId6" Type="http://schemas.openxmlformats.org/officeDocument/2006/relationships/image" Target="../media/image102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9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108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Relationship Id="rId4" Type="http://schemas.openxmlformats.org/officeDocument/2006/relationships/image" Target="../media/image11.png"/><Relationship Id="rId5" Type="http://schemas.openxmlformats.org/officeDocument/2006/relationships/image" Target="../media/image18.png"/><Relationship Id="rId6" Type="http://schemas.openxmlformats.org/officeDocument/2006/relationships/image" Target="../media/image23.png"/><Relationship Id="rId7" Type="http://schemas.openxmlformats.org/officeDocument/2006/relationships/image" Target="../media/image14.png"/><Relationship Id="rId8" Type="http://schemas.openxmlformats.org/officeDocument/2006/relationships/image" Target="../media/image55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110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94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120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96.png"/><Relationship Id="rId4" Type="http://schemas.openxmlformats.org/officeDocument/2006/relationships/image" Target="../media/image127.png"/><Relationship Id="rId5" Type="http://schemas.openxmlformats.org/officeDocument/2006/relationships/image" Target="../media/image106.png"/><Relationship Id="rId6" Type="http://schemas.openxmlformats.org/officeDocument/2006/relationships/image" Target="../media/image123.png"/><Relationship Id="rId7" Type="http://schemas.openxmlformats.org/officeDocument/2006/relationships/image" Target="../media/image112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128.pn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129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12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131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2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04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11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111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130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119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118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2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13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12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14.png"/><Relationship Id="rId4" Type="http://schemas.openxmlformats.org/officeDocument/2006/relationships/image" Target="../media/image117.png"/><Relationship Id="rId5" Type="http://schemas.openxmlformats.org/officeDocument/2006/relationships/image" Target="../media/image116.png"/><Relationship Id="rId6" Type="http://schemas.openxmlformats.org/officeDocument/2006/relationships/image" Target="../media/image122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hyperlink" Target="https://liveschool.box.com/s/qgauhq6u5sd9mf0j41ndgpy745x5xscx" TargetMode="External"/><Relationship Id="rId4" Type="http://schemas.openxmlformats.org/officeDocument/2006/relationships/hyperlink" Target="https://liveschool.box.com/s/gotbggwi73nu5fssoa5dfhv5etg48hq6" TargetMode="External"/><Relationship Id="rId5" Type="http://schemas.openxmlformats.org/officeDocument/2006/relationships/hyperlink" Target="https://liveschool.box.com/s/sf4kzjkbaxotrom8bjhrajegpkhd5cqh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9.png"/><Relationship Id="rId4" Type="http://schemas.openxmlformats.org/officeDocument/2006/relationships/image" Target="../media/image56.png"/><Relationship Id="rId5" Type="http://schemas.openxmlformats.org/officeDocument/2006/relationships/image" Target="../media/image51.png"/><Relationship Id="rId6" Type="http://schemas.openxmlformats.org/officeDocument/2006/relationships/image" Target="../media/image15.png"/><Relationship Id="rId7" Type="http://schemas.openxmlformats.org/officeDocument/2006/relationships/image" Target="../media/image32.png"/><Relationship Id="rId8" Type="http://schemas.openxmlformats.org/officeDocument/2006/relationships/image" Target="../media/image1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4.png"/><Relationship Id="rId4" Type="http://schemas.openxmlformats.org/officeDocument/2006/relationships/image" Target="../media/image36.png"/><Relationship Id="rId5" Type="http://schemas.openxmlformats.org/officeDocument/2006/relationships/image" Target="../media/image3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0.png"/><Relationship Id="rId4" Type="http://schemas.openxmlformats.org/officeDocument/2006/relationships/image" Target="../media/image41.png"/><Relationship Id="rId5" Type="http://schemas.openxmlformats.org/officeDocument/2006/relationships/image" Target="../media/image3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2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63333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64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Welcome</a:t>
            </a:r>
            <a:endParaRPr sz="64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LiveSchool’s New Style Guide</a:t>
            </a:r>
            <a:endParaRPr sz="18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Google Shape;173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" y="1869376"/>
            <a:ext cx="3267499" cy="2496693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22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Typography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75" name="Google Shape;175;p22"/>
          <p:cNvSpPr txBox="1"/>
          <p:nvPr/>
        </p:nvSpPr>
        <p:spPr>
          <a:xfrm>
            <a:off x="311700" y="1438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Poppins Font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76" name="Google Shape;176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57836" y="1869388"/>
            <a:ext cx="3267502" cy="24966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75" y="1869366"/>
            <a:ext cx="2530125" cy="290603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23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Colors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3" name="Google Shape;183;p23"/>
          <p:cNvSpPr txBox="1"/>
          <p:nvPr/>
        </p:nvSpPr>
        <p:spPr>
          <a:xfrm>
            <a:off x="311700" y="1438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Primary - Headings &amp; Text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4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Colors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89" name="Google Shape;189;p24"/>
          <p:cNvSpPr txBox="1"/>
          <p:nvPr/>
        </p:nvSpPr>
        <p:spPr>
          <a:xfrm>
            <a:off x="311700" y="1438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Primary - Sub-Text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0" name="Google Shape;190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4" y="1869383"/>
            <a:ext cx="2530113" cy="290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5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Colors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96" name="Google Shape;196;p25"/>
          <p:cNvSpPr txBox="1"/>
          <p:nvPr/>
        </p:nvSpPr>
        <p:spPr>
          <a:xfrm>
            <a:off x="311700" y="1438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Neutrals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97" name="Google Shape;19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3" y="1869375"/>
            <a:ext cx="2530113" cy="290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90405" y="1869379"/>
            <a:ext cx="2530113" cy="29060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23488" y="1869387"/>
            <a:ext cx="2530113" cy="29060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6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Colors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05" name="Google Shape;205;p26"/>
          <p:cNvSpPr txBox="1"/>
          <p:nvPr/>
        </p:nvSpPr>
        <p:spPr>
          <a:xfrm>
            <a:off x="311700" y="1438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06" name="Google Shape;206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863" y="1869375"/>
            <a:ext cx="2530125" cy="29060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Google Shape;21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888" y="1870537"/>
            <a:ext cx="2528101" cy="290371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27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Colors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13" name="Google Shape;213;p27"/>
          <p:cNvSpPr txBox="1"/>
          <p:nvPr/>
        </p:nvSpPr>
        <p:spPr>
          <a:xfrm>
            <a:off x="311700" y="1438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Accent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14" name="Google Shape;214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9774" y="1870531"/>
            <a:ext cx="2528101" cy="2903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75500" y="1870523"/>
            <a:ext cx="2528097" cy="2903690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63395" y="1870536"/>
            <a:ext cx="2528097" cy="29036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Google Shape;221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4" y="1884538"/>
            <a:ext cx="2503693" cy="287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51350" y="1884541"/>
            <a:ext cx="2503694" cy="2875685"/>
          </a:xfrm>
          <a:prstGeom prst="rect">
            <a:avLst/>
          </a:prstGeom>
          <a:noFill/>
          <a:ln>
            <a:noFill/>
          </a:ln>
        </p:spPr>
      </p:pic>
      <p:sp>
        <p:nvSpPr>
          <p:cNvPr id="223" name="Google Shape;223;p28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Colors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311700" y="1438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Accent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25" name="Google Shape;225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35259" y="1884543"/>
            <a:ext cx="2503693" cy="287568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Google Shape;226;p2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15315" y="1884540"/>
            <a:ext cx="2503694" cy="28756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1" name="Google Shape;231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9100" y="1884542"/>
            <a:ext cx="2503701" cy="2875683"/>
          </a:xfrm>
          <a:prstGeom prst="rect">
            <a:avLst/>
          </a:prstGeom>
          <a:noFill/>
          <a:ln>
            <a:noFill/>
          </a:ln>
        </p:spPr>
      </p:pic>
      <p:sp>
        <p:nvSpPr>
          <p:cNvPr id="232" name="Google Shape;232;p29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Colors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33" name="Google Shape;233;p29"/>
          <p:cNvSpPr txBox="1"/>
          <p:nvPr/>
        </p:nvSpPr>
        <p:spPr>
          <a:xfrm>
            <a:off x="311700" y="1438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Accent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234" name="Google Shape;23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05150" y="1884542"/>
            <a:ext cx="2503700" cy="2875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345750" y="1884542"/>
            <a:ext cx="2503700" cy="2875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"/>
          <p:cNvSpPr/>
          <p:nvPr/>
        </p:nvSpPr>
        <p:spPr>
          <a:xfrm>
            <a:off x="0" y="125"/>
            <a:ext cx="4572000" cy="5133000"/>
          </a:xfrm>
          <a:prstGeom prst="rect">
            <a:avLst/>
          </a:prstGeom>
          <a:solidFill>
            <a:srgbClr val="F6F6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30"/>
          <p:cNvSpPr/>
          <p:nvPr/>
        </p:nvSpPr>
        <p:spPr>
          <a:xfrm>
            <a:off x="4572000" y="125"/>
            <a:ext cx="4572000" cy="513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30"/>
          <p:cNvSpPr txBox="1"/>
          <p:nvPr/>
        </p:nvSpPr>
        <p:spPr>
          <a:xfrm>
            <a:off x="231000" y="688775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708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Standard Background</a:t>
            </a:r>
            <a:endParaRPr>
              <a:solidFill>
                <a:srgbClr val="66708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3" name="Google Shape;243;p30"/>
          <p:cNvSpPr txBox="1"/>
          <p:nvPr/>
        </p:nvSpPr>
        <p:spPr>
          <a:xfrm>
            <a:off x="231000" y="1304375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Standard Background 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4" name="Google Shape;244;p30"/>
          <p:cNvSpPr txBox="1"/>
          <p:nvPr/>
        </p:nvSpPr>
        <p:spPr>
          <a:xfrm>
            <a:off x="231000" y="3705575"/>
            <a:ext cx="41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E57"/>
                </a:solidFill>
                <a:latin typeface="Poppins"/>
                <a:ea typeface="Poppins"/>
                <a:cs typeface="Poppins"/>
                <a:sym typeface="Poppins"/>
              </a:rPr>
              <a:t>Primary Text on Standard Background</a:t>
            </a:r>
            <a:endParaRPr sz="18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45" name="Google Shape;245;p30"/>
          <p:cNvSpPr txBox="1"/>
          <p:nvPr/>
        </p:nvSpPr>
        <p:spPr>
          <a:xfrm>
            <a:off x="4803000" y="688775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6708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White Background</a:t>
            </a:r>
            <a:endParaRPr>
              <a:solidFill>
                <a:srgbClr val="66708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46" name="Google Shape;246;p30"/>
          <p:cNvSpPr txBox="1"/>
          <p:nvPr/>
        </p:nvSpPr>
        <p:spPr>
          <a:xfrm>
            <a:off x="4803000" y="1304375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White Background 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47" name="Google Shape;247;p30"/>
          <p:cNvSpPr txBox="1"/>
          <p:nvPr/>
        </p:nvSpPr>
        <p:spPr>
          <a:xfrm>
            <a:off x="4803000" y="3705575"/>
            <a:ext cx="411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E57"/>
                </a:solidFill>
                <a:latin typeface="Poppins"/>
                <a:ea typeface="Poppins"/>
                <a:cs typeface="Poppins"/>
                <a:sym typeface="Poppins"/>
              </a:rPr>
              <a:t>Primary Text on White Background</a:t>
            </a:r>
            <a:endParaRPr sz="18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1"/>
          <p:cNvSpPr/>
          <p:nvPr/>
        </p:nvSpPr>
        <p:spPr>
          <a:xfrm>
            <a:off x="0" y="125"/>
            <a:ext cx="4572000" cy="5133000"/>
          </a:xfrm>
          <a:prstGeom prst="rect">
            <a:avLst/>
          </a:prstGeom>
          <a:solidFill>
            <a:srgbClr val="FFFAE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3" name="Google Shape;253;p31"/>
          <p:cNvSpPr/>
          <p:nvPr/>
        </p:nvSpPr>
        <p:spPr>
          <a:xfrm>
            <a:off x="4572000" y="125"/>
            <a:ext cx="4572000" cy="5133000"/>
          </a:xfrm>
          <a:prstGeom prst="rect">
            <a:avLst/>
          </a:prstGeom>
          <a:solidFill>
            <a:srgbClr val="FEF5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4" name="Google Shape;254;p31"/>
          <p:cNvSpPr txBox="1"/>
          <p:nvPr/>
        </p:nvSpPr>
        <p:spPr>
          <a:xfrm>
            <a:off x="231000" y="688775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776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Yellow Background</a:t>
            </a:r>
            <a:endParaRPr>
              <a:solidFill>
                <a:srgbClr val="41776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5" name="Google Shape;255;p31"/>
          <p:cNvSpPr txBox="1"/>
          <p:nvPr/>
        </p:nvSpPr>
        <p:spPr>
          <a:xfrm>
            <a:off x="231000" y="1304375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1776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Yellow Background </a:t>
            </a:r>
            <a:endParaRPr sz="4800">
              <a:solidFill>
                <a:srgbClr val="41776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6" name="Google Shape;256;p31"/>
          <p:cNvSpPr txBox="1"/>
          <p:nvPr/>
        </p:nvSpPr>
        <p:spPr>
          <a:xfrm>
            <a:off x="231000" y="3705575"/>
            <a:ext cx="41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17762"/>
                </a:solidFill>
                <a:latin typeface="Poppins"/>
                <a:ea typeface="Poppins"/>
                <a:cs typeface="Poppins"/>
                <a:sym typeface="Poppins"/>
              </a:rPr>
              <a:t>Primary Text on Yellow Background</a:t>
            </a:r>
            <a:endParaRPr sz="1800">
              <a:solidFill>
                <a:srgbClr val="4177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57" name="Google Shape;257;p31"/>
          <p:cNvSpPr txBox="1"/>
          <p:nvPr/>
        </p:nvSpPr>
        <p:spPr>
          <a:xfrm>
            <a:off x="4803000" y="688775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087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Orange Background</a:t>
            </a:r>
            <a:endParaRPr>
              <a:solidFill>
                <a:srgbClr val="F087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58" name="Google Shape;258;p31"/>
          <p:cNvSpPr txBox="1"/>
          <p:nvPr/>
        </p:nvSpPr>
        <p:spPr>
          <a:xfrm>
            <a:off x="4803000" y="1304375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0873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Orange Background </a:t>
            </a:r>
            <a:endParaRPr sz="4800">
              <a:solidFill>
                <a:srgbClr val="F0873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59" name="Google Shape;259;p31"/>
          <p:cNvSpPr txBox="1"/>
          <p:nvPr/>
        </p:nvSpPr>
        <p:spPr>
          <a:xfrm>
            <a:off x="4803000" y="3705575"/>
            <a:ext cx="41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08733"/>
                </a:solidFill>
                <a:latin typeface="Poppins"/>
                <a:ea typeface="Poppins"/>
                <a:cs typeface="Poppins"/>
                <a:sym typeface="Poppins"/>
              </a:rPr>
              <a:t>Primary Text on Orange Background</a:t>
            </a:r>
            <a:endParaRPr sz="1800">
              <a:solidFill>
                <a:srgbClr val="F087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20256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Logos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21650" y="38114"/>
            <a:ext cx="3505056" cy="269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24141" y="2414040"/>
            <a:ext cx="3500056" cy="269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11273" y="38100"/>
            <a:ext cx="3505056" cy="269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713764" y="2414026"/>
            <a:ext cx="3500056" cy="2691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7610" y="3185305"/>
            <a:ext cx="2133110" cy="510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7619" y="809379"/>
            <a:ext cx="2133115" cy="51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195619" y="3185300"/>
            <a:ext cx="536350" cy="5108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95608" y="809371"/>
            <a:ext cx="536365" cy="510883"/>
          </a:xfrm>
          <a:prstGeom prst="rect">
            <a:avLst/>
          </a:prstGeom>
          <a:noFill/>
          <a:ln>
            <a:noFill/>
          </a:ln>
        </p:spPr>
      </p:pic>
      <p:sp>
        <p:nvSpPr>
          <p:cNvPr id="69" name="Google Shape;69;p14"/>
          <p:cNvSpPr txBox="1"/>
          <p:nvPr>
            <p:ph idx="4294967295" type="subTitle"/>
          </p:nvPr>
        </p:nvSpPr>
        <p:spPr>
          <a:xfrm>
            <a:off x="3544378" y="1734475"/>
            <a:ext cx="1459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F0F1EB"/>
                </a:solidFill>
                <a:latin typeface="Poppins"/>
                <a:ea typeface="Poppins"/>
                <a:cs typeface="Poppins"/>
                <a:sym typeface="Poppins"/>
              </a:rPr>
              <a:t>Full Version</a:t>
            </a:r>
            <a:endParaRPr sz="1600">
              <a:solidFill>
                <a:srgbClr val="F0F1E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0" name="Google Shape;70;p14"/>
          <p:cNvSpPr txBox="1"/>
          <p:nvPr>
            <p:ph idx="4294967295" type="subTitle"/>
          </p:nvPr>
        </p:nvSpPr>
        <p:spPr>
          <a:xfrm>
            <a:off x="3544365" y="4110415"/>
            <a:ext cx="1459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Full Version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1" name="Google Shape;71;p14"/>
          <p:cNvSpPr txBox="1"/>
          <p:nvPr>
            <p:ph idx="4294967295" type="subTitle"/>
          </p:nvPr>
        </p:nvSpPr>
        <p:spPr>
          <a:xfrm>
            <a:off x="6734009" y="1734472"/>
            <a:ext cx="1459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F0F1EB"/>
                </a:solidFill>
                <a:latin typeface="Poppins"/>
                <a:ea typeface="Poppins"/>
                <a:cs typeface="Poppins"/>
                <a:sym typeface="Poppins"/>
              </a:rPr>
              <a:t>Icon Only</a:t>
            </a:r>
            <a:endParaRPr sz="1600">
              <a:solidFill>
                <a:srgbClr val="F0F1EB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72" name="Google Shape;72;p14"/>
          <p:cNvSpPr txBox="1"/>
          <p:nvPr>
            <p:ph idx="4294967295" type="subTitle"/>
          </p:nvPr>
        </p:nvSpPr>
        <p:spPr>
          <a:xfrm>
            <a:off x="6733996" y="4110399"/>
            <a:ext cx="1459500" cy="41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Icon Only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73" name="Google Shape;73;p14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52400" y="2170235"/>
            <a:ext cx="9525" cy="9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32"/>
          <p:cNvSpPr/>
          <p:nvPr/>
        </p:nvSpPr>
        <p:spPr>
          <a:xfrm>
            <a:off x="0" y="125"/>
            <a:ext cx="4572000" cy="5133000"/>
          </a:xfrm>
          <a:prstGeom prst="rect">
            <a:avLst/>
          </a:prstGeom>
          <a:solidFill>
            <a:srgbClr val="F2FF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2"/>
          <p:cNvSpPr txBox="1"/>
          <p:nvPr/>
        </p:nvSpPr>
        <p:spPr>
          <a:xfrm>
            <a:off x="231000" y="688775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417762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Green Background</a:t>
            </a:r>
            <a:endParaRPr>
              <a:solidFill>
                <a:srgbClr val="417762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66" name="Google Shape;266;p32"/>
          <p:cNvSpPr txBox="1"/>
          <p:nvPr/>
        </p:nvSpPr>
        <p:spPr>
          <a:xfrm>
            <a:off x="231000" y="1304375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417762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Green Background </a:t>
            </a:r>
            <a:endParaRPr sz="4800">
              <a:solidFill>
                <a:srgbClr val="417762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67" name="Google Shape;267;p32"/>
          <p:cNvSpPr txBox="1"/>
          <p:nvPr/>
        </p:nvSpPr>
        <p:spPr>
          <a:xfrm>
            <a:off x="231000" y="3705575"/>
            <a:ext cx="41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417762"/>
                </a:solidFill>
                <a:latin typeface="Poppins"/>
                <a:ea typeface="Poppins"/>
                <a:cs typeface="Poppins"/>
                <a:sym typeface="Poppins"/>
              </a:rPr>
              <a:t>Primary Text on Standard Background</a:t>
            </a:r>
            <a:endParaRPr sz="1800">
              <a:solidFill>
                <a:srgbClr val="417762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68" name="Google Shape;268;p32"/>
          <p:cNvSpPr/>
          <p:nvPr/>
        </p:nvSpPr>
        <p:spPr>
          <a:xfrm>
            <a:off x="4572000" y="5250"/>
            <a:ext cx="4572000" cy="5133000"/>
          </a:xfrm>
          <a:prstGeom prst="rect">
            <a:avLst/>
          </a:prstGeom>
          <a:solidFill>
            <a:srgbClr val="F2FFF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p32"/>
          <p:cNvSpPr txBox="1"/>
          <p:nvPr/>
        </p:nvSpPr>
        <p:spPr>
          <a:xfrm>
            <a:off x="4803000" y="693900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08733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Green Background</a:t>
            </a:r>
            <a:endParaRPr>
              <a:solidFill>
                <a:srgbClr val="F08733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0" name="Google Shape;270;p32"/>
          <p:cNvSpPr txBox="1"/>
          <p:nvPr/>
        </p:nvSpPr>
        <p:spPr>
          <a:xfrm>
            <a:off x="4803000" y="1309500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08733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Green Background </a:t>
            </a:r>
            <a:endParaRPr sz="4800">
              <a:solidFill>
                <a:srgbClr val="F08733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1" name="Google Shape;271;p32"/>
          <p:cNvSpPr txBox="1"/>
          <p:nvPr/>
        </p:nvSpPr>
        <p:spPr>
          <a:xfrm>
            <a:off x="4803000" y="3710700"/>
            <a:ext cx="41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08733"/>
                </a:solidFill>
                <a:latin typeface="Poppins"/>
                <a:ea typeface="Poppins"/>
                <a:cs typeface="Poppins"/>
                <a:sym typeface="Poppins"/>
              </a:rPr>
              <a:t>Primary Text on Green Background</a:t>
            </a:r>
            <a:endParaRPr sz="1800">
              <a:solidFill>
                <a:srgbClr val="F08733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p33"/>
          <p:cNvSpPr/>
          <p:nvPr/>
        </p:nvSpPr>
        <p:spPr>
          <a:xfrm>
            <a:off x="4572000" y="125"/>
            <a:ext cx="4572000" cy="5133000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33"/>
          <p:cNvSpPr txBox="1"/>
          <p:nvPr/>
        </p:nvSpPr>
        <p:spPr>
          <a:xfrm>
            <a:off x="4803000" y="688775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71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Blue Background</a:t>
            </a:r>
            <a:endParaRPr>
              <a:solidFill>
                <a:srgbClr val="6F71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78" name="Google Shape;278;p33"/>
          <p:cNvSpPr txBox="1"/>
          <p:nvPr/>
        </p:nvSpPr>
        <p:spPr>
          <a:xfrm>
            <a:off x="4803000" y="1304375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F71E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Blue Background </a:t>
            </a:r>
            <a:endParaRPr sz="4800">
              <a:solidFill>
                <a:srgbClr val="6F71E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79" name="Google Shape;279;p33"/>
          <p:cNvSpPr txBox="1"/>
          <p:nvPr/>
        </p:nvSpPr>
        <p:spPr>
          <a:xfrm>
            <a:off x="4803000" y="3705575"/>
            <a:ext cx="411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F71EE"/>
                </a:solidFill>
                <a:latin typeface="Poppins"/>
                <a:ea typeface="Poppins"/>
                <a:cs typeface="Poppins"/>
                <a:sym typeface="Poppins"/>
              </a:rPr>
              <a:t>Primary Text on Blue Background</a:t>
            </a:r>
            <a:endParaRPr sz="1800">
              <a:solidFill>
                <a:srgbClr val="6F71E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80" name="Google Shape;280;p33"/>
          <p:cNvSpPr/>
          <p:nvPr/>
        </p:nvSpPr>
        <p:spPr>
          <a:xfrm>
            <a:off x="0" y="5250"/>
            <a:ext cx="4572000" cy="5133000"/>
          </a:xfrm>
          <a:prstGeom prst="rect">
            <a:avLst/>
          </a:prstGeom>
          <a:solidFill>
            <a:srgbClr val="EBF6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3"/>
          <p:cNvSpPr txBox="1"/>
          <p:nvPr/>
        </p:nvSpPr>
        <p:spPr>
          <a:xfrm>
            <a:off x="231000" y="693900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E5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Blue Background</a:t>
            </a:r>
            <a:endParaRPr>
              <a:solidFill>
                <a:srgbClr val="101E57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82" name="Google Shape;282;p33"/>
          <p:cNvSpPr txBox="1"/>
          <p:nvPr/>
        </p:nvSpPr>
        <p:spPr>
          <a:xfrm>
            <a:off x="231000" y="1309500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Blue Background 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83" name="Google Shape;283;p33"/>
          <p:cNvSpPr txBox="1"/>
          <p:nvPr/>
        </p:nvSpPr>
        <p:spPr>
          <a:xfrm>
            <a:off x="231000" y="3710700"/>
            <a:ext cx="411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E57"/>
                </a:solidFill>
                <a:latin typeface="Poppins"/>
                <a:ea typeface="Poppins"/>
                <a:cs typeface="Poppins"/>
                <a:sym typeface="Poppins"/>
              </a:rPr>
              <a:t>Primary Text on Blue Background</a:t>
            </a:r>
            <a:endParaRPr sz="18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4"/>
          <p:cNvSpPr/>
          <p:nvPr/>
        </p:nvSpPr>
        <p:spPr>
          <a:xfrm>
            <a:off x="0" y="125"/>
            <a:ext cx="4572000" cy="5133000"/>
          </a:xfrm>
          <a:prstGeom prst="rect">
            <a:avLst/>
          </a:prstGeom>
          <a:solidFill>
            <a:srgbClr val="EAEEF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34"/>
          <p:cNvSpPr/>
          <p:nvPr/>
        </p:nvSpPr>
        <p:spPr>
          <a:xfrm>
            <a:off x="4572000" y="125"/>
            <a:ext cx="4572000" cy="5133000"/>
          </a:xfrm>
          <a:prstGeom prst="rect">
            <a:avLst/>
          </a:prstGeom>
          <a:solidFill>
            <a:srgbClr val="F7F1FC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0" name="Google Shape;290;p34"/>
          <p:cNvSpPr txBox="1"/>
          <p:nvPr/>
        </p:nvSpPr>
        <p:spPr>
          <a:xfrm>
            <a:off x="231000" y="688775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F71EE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Purple Background</a:t>
            </a:r>
            <a:endParaRPr>
              <a:solidFill>
                <a:srgbClr val="6F71EE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1" name="Google Shape;291;p34"/>
          <p:cNvSpPr txBox="1"/>
          <p:nvPr/>
        </p:nvSpPr>
        <p:spPr>
          <a:xfrm>
            <a:off x="231000" y="1304375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6F71E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</a:t>
            </a:r>
            <a:r>
              <a:rPr lang="en" sz="4800">
                <a:solidFill>
                  <a:srgbClr val="6F71E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Purple</a:t>
            </a:r>
            <a:r>
              <a:rPr lang="en" sz="4800">
                <a:solidFill>
                  <a:srgbClr val="6F71EE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Background </a:t>
            </a:r>
            <a:endParaRPr sz="4800">
              <a:solidFill>
                <a:srgbClr val="6F71E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2" name="Google Shape;292;p34"/>
          <p:cNvSpPr txBox="1"/>
          <p:nvPr/>
        </p:nvSpPr>
        <p:spPr>
          <a:xfrm>
            <a:off x="231000" y="3705575"/>
            <a:ext cx="41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6F71EE"/>
                </a:solidFill>
                <a:latin typeface="Poppins"/>
                <a:ea typeface="Poppins"/>
                <a:cs typeface="Poppins"/>
                <a:sym typeface="Poppins"/>
              </a:rPr>
              <a:t>Primary Text on </a:t>
            </a:r>
            <a:r>
              <a:rPr lang="en" sz="1800">
                <a:solidFill>
                  <a:srgbClr val="6F71EE"/>
                </a:solidFill>
                <a:latin typeface="Poppins"/>
                <a:ea typeface="Poppins"/>
                <a:cs typeface="Poppins"/>
                <a:sym typeface="Poppins"/>
              </a:rPr>
              <a:t>Purple</a:t>
            </a:r>
            <a:r>
              <a:rPr lang="en" sz="1800">
                <a:solidFill>
                  <a:srgbClr val="6F71EE"/>
                </a:solidFill>
                <a:latin typeface="Poppins"/>
                <a:ea typeface="Poppins"/>
                <a:cs typeface="Poppins"/>
                <a:sym typeface="Poppins"/>
              </a:rPr>
              <a:t> Background</a:t>
            </a:r>
            <a:endParaRPr sz="1800">
              <a:solidFill>
                <a:srgbClr val="6F71EE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293" name="Google Shape;293;p34"/>
          <p:cNvSpPr txBox="1"/>
          <p:nvPr/>
        </p:nvSpPr>
        <p:spPr>
          <a:xfrm>
            <a:off x="4803000" y="688775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101E57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Pink Background</a:t>
            </a:r>
            <a:endParaRPr>
              <a:solidFill>
                <a:srgbClr val="101E57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294" name="Google Shape;294;p34"/>
          <p:cNvSpPr txBox="1"/>
          <p:nvPr/>
        </p:nvSpPr>
        <p:spPr>
          <a:xfrm>
            <a:off x="4803000" y="1304375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Pink Background 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295" name="Google Shape;295;p34"/>
          <p:cNvSpPr txBox="1"/>
          <p:nvPr/>
        </p:nvSpPr>
        <p:spPr>
          <a:xfrm>
            <a:off x="4803000" y="3705575"/>
            <a:ext cx="4110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E57"/>
                </a:solidFill>
                <a:latin typeface="Poppins"/>
                <a:ea typeface="Poppins"/>
                <a:cs typeface="Poppins"/>
                <a:sym typeface="Poppins"/>
              </a:rPr>
              <a:t>Primary Text on Pink Background</a:t>
            </a:r>
            <a:endParaRPr sz="18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5"/>
          <p:cNvSpPr/>
          <p:nvPr/>
        </p:nvSpPr>
        <p:spPr>
          <a:xfrm>
            <a:off x="0" y="5250"/>
            <a:ext cx="4572000" cy="5133000"/>
          </a:xfrm>
          <a:prstGeom prst="rect">
            <a:avLst/>
          </a:prstGeom>
          <a:solidFill>
            <a:srgbClr val="6F71E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1" name="Google Shape;301;p35"/>
          <p:cNvSpPr txBox="1"/>
          <p:nvPr/>
        </p:nvSpPr>
        <p:spPr>
          <a:xfrm>
            <a:off x="231000" y="688775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Purple Background</a:t>
            </a:r>
            <a:endParaRPr>
              <a:solidFill>
                <a:schemeClr val="lt1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02" name="Google Shape;302;p35"/>
          <p:cNvSpPr txBox="1"/>
          <p:nvPr/>
        </p:nvSpPr>
        <p:spPr>
          <a:xfrm>
            <a:off x="231000" y="1304375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</a:t>
            </a:r>
            <a:r>
              <a:rPr lang="en" sz="4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Purple</a:t>
            </a:r>
            <a:r>
              <a:rPr lang="en" sz="4800"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Background </a:t>
            </a:r>
            <a:endParaRPr sz="4800">
              <a:solidFill>
                <a:schemeClr val="lt1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3" name="Google Shape;303;p35"/>
          <p:cNvSpPr txBox="1"/>
          <p:nvPr/>
        </p:nvSpPr>
        <p:spPr>
          <a:xfrm>
            <a:off x="231000" y="3705575"/>
            <a:ext cx="41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Primary Text on </a:t>
            </a: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Purple </a:t>
            </a:r>
            <a:r>
              <a:rPr lang="en" sz="18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Background</a:t>
            </a:r>
            <a:endParaRPr sz="18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04" name="Google Shape;304;p35"/>
          <p:cNvSpPr/>
          <p:nvPr/>
        </p:nvSpPr>
        <p:spPr>
          <a:xfrm>
            <a:off x="4572000" y="125"/>
            <a:ext cx="4572000" cy="5133000"/>
          </a:xfrm>
          <a:prstGeom prst="rect">
            <a:avLst/>
          </a:prstGeom>
          <a:solidFill>
            <a:srgbClr val="F0873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5" name="Google Shape;305;p35"/>
          <p:cNvSpPr txBox="1"/>
          <p:nvPr/>
        </p:nvSpPr>
        <p:spPr>
          <a:xfrm>
            <a:off x="4803000" y="688775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FF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Orange Background</a:t>
            </a:r>
            <a:endParaRPr>
              <a:solidFill>
                <a:srgbClr val="F2FFF6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4803000" y="1304375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2FFF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Orange Background </a:t>
            </a:r>
            <a:endParaRPr sz="4800">
              <a:solidFill>
                <a:srgbClr val="F2FFF6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07" name="Google Shape;307;p35"/>
          <p:cNvSpPr txBox="1"/>
          <p:nvPr/>
        </p:nvSpPr>
        <p:spPr>
          <a:xfrm>
            <a:off x="4803000" y="3705575"/>
            <a:ext cx="41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FF6"/>
                </a:solidFill>
                <a:latin typeface="Poppins"/>
                <a:ea typeface="Poppins"/>
                <a:cs typeface="Poppins"/>
                <a:sym typeface="Poppins"/>
              </a:rPr>
              <a:t>Primary Text on Orange Background</a:t>
            </a:r>
            <a:endParaRPr sz="1800">
              <a:solidFill>
                <a:srgbClr val="F2FF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6"/>
          <p:cNvSpPr/>
          <p:nvPr/>
        </p:nvSpPr>
        <p:spPr>
          <a:xfrm>
            <a:off x="4572000" y="125"/>
            <a:ext cx="4572000" cy="5133000"/>
          </a:xfrm>
          <a:prstGeom prst="rect">
            <a:avLst/>
          </a:prstGeom>
          <a:solidFill>
            <a:srgbClr val="4177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3" name="Google Shape;313;p36"/>
          <p:cNvSpPr txBox="1"/>
          <p:nvPr/>
        </p:nvSpPr>
        <p:spPr>
          <a:xfrm>
            <a:off x="4803000" y="688775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2FFF6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Green Background</a:t>
            </a:r>
            <a:endParaRPr>
              <a:solidFill>
                <a:srgbClr val="F2FFF6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4" name="Google Shape;314;p36"/>
          <p:cNvSpPr txBox="1"/>
          <p:nvPr/>
        </p:nvSpPr>
        <p:spPr>
          <a:xfrm>
            <a:off x="4803000" y="1304375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2FFF6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Green Background </a:t>
            </a:r>
            <a:endParaRPr sz="4800">
              <a:solidFill>
                <a:srgbClr val="F2FFF6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5" name="Google Shape;315;p36"/>
          <p:cNvSpPr txBox="1"/>
          <p:nvPr/>
        </p:nvSpPr>
        <p:spPr>
          <a:xfrm>
            <a:off x="4803000" y="3705575"/>
            <a:ext cx="41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2FFF6"/>
                </a:solidFill>
                <a:latin typeface="Poppins"/>
                <a:ea typeface="Poppins"/>
                <a:cs typeface="Poppins"/>
                <a:sym typeface="Poppins"/>
              </a:rPr>
              <a:t>Primary Text on Green Background</a:t>
            </a:r>
            <a:endParaRPr sz="1800">
              <a:solidFill>
                <a:srgbClr val="F2FFF6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316" name="Google Shape;316;p36"/>
          <p:cNvSpPr/>
          <p:nvPr/>
        </p:nvSpPr>
        <p:spPr>
          <a:xfrm>
            <a:off x="0" y="5250"/>
            <a:ext cx="4572000" cy="5133000"/>
          </a:xfrm>
          <a:prstGeom prst="rect">
            <a:avLst/>
          </a:prstGeom>
          <a:solidFill>
            <a:srgbClr val="41776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231000" y="693900"/>
            <a:ext cx="411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FFAE5"/>
                </a:solidFill>
                <a:latin typeface="Poppins Medium"/>
                <a:ea typeface="Poppins Medium"/>
                <a:cs typeface="Poppins Medium"/>
                <a:sym typeface="Poppins Medium"/>
              </a:rPr>
              <a:t>Sub-Text on Green Background</a:t>
            </a:r>
            <a:endParaRPr>
              <a:solidFill>
                <a:srgbClr val="FFFAE5"/>
              </a:solidFill>
              <a:latin typeface="Poppins Medium"/>
              <a:ea typeface="Poppins Medium"/>
              <a:cs typeface="Poppins Medium"/>
              <a:sym typeface="Poppins Medium"/>
            </a:endParaRPr>
          </a:p>
        </p:txBody>
      </p:sp>
      <p:sp>
        <p:nvSpPr>
          <p:cNvPr id="318" name="Google Shape;318;p36"/>
          <p:cNvSpPr txBox="1"/>
          <p:nvPr/>
        </p:nvSpPr>
        <p:spPr>
          <a:xfrm>
            <a:off x="231000" y="1309500"/>
            <a:ext cx="4110000" cy="24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AE5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Heading on Green Background </a:t>
            </a:r>
            <a:endParaRPr sz="4800">
              <a:solidFill>
                <a:srgbClr val="FFFAE5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19" name="Google Shape;319;p36"/>
          <p:cNvSpPr txBox="1"/>
          <p:nvPr/>
        </p:nvSpPr>
        <p:spPr>
          <a:xfrm>
            <a:off x="231000" y="3710700"/>
            <a:ext cx="4110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FFFAE5"/>
                </a:solidFill>
                <a:latin typeface="Poppins"/>
                <a:ea typeface="Poppins"/>
                <a:cs typeface="Poppins"/>
                <a:sym typeface="Poppins"/>
              </a:rPr>
              <a:t>Primary Text on Green Background</a:t>
            </a:r>
            <a:endParaRPr sz="1800">
              <a:solidFill>
                <a:srgbClr val="FFFAE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37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Signature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25" name="Google Shape;325;p37"/>
          <p:cNvSpPr txBox="1"/>
          <p:nvPr/>
        </p:nvSpPr>
        <p:spPr>
          <a:xfrm>
            <a:off x="311700" y="2226875"/>
            <a:ext cx="4111500" cy="14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Anna Murphy </a:t>
            </a:r>
            <a:endParaRPr sz="16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1E57"/>
                </a:solidFill>
                <a:latin typeface="Poppins"/>
                <a:ea typeface="Poppins"/>
                <a:cs typeface="Poppins"/>
                <a:sym typeface="Poppins"/>
              </a:rPr>
              <a:t>Director of Marketing</a:t>
            </a:r>
            <a:endParaRPr sz="12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 u="sng">
                <a:solidFill>
                  <a:srgbClr val="101E57"/>
                </a:solidFill>
                <a:latin typeface="Poppins"/>
                <a:ea typeface="Poppins"/>
                <a:cs typeface="Poppins"/>
                <a:sym typeface="Poppi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anna@liveschoolinc.com</a:t>
            </a:r>
            <a:endParaRPr b="1" sz="12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101E57"/>
                </a:solidFill>
                <a:latin typeface="Poppins"/>
                <a:ea typeface="Poppins"/>
                <a:cs typeface="Poppins"/>
                <a:sym typeface="Poppins"/>
              </a:rPr>
              <a:t>(503) 713-3917</a:t>
            </a:r>
            <a:endParaRPr sz="12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 u="sng">
                <a:solidFill>
                  <a:srgbClr val="101E57"/>
                </a:solidFill>
                <a:latin typeface="Open Sans"/>
                <a:ea typeface="Open Sans"/>
                <a:cs typeface="Open Sans"/>
                <a:sym typeface="Open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w</a:t>
            </a:r>
            <a:r>
              <a:rPr b="1" lang="en" sz="1200" u="sng">
                <a:solidFill>
                  <a:srgbClr val="101E57"/>
                </a:solidFill>
                <a:latin typeface="Open Sans"/>
                <a:ea typeface="Open Sans"/>
                <a:cs typeface="Open Sans"/>
                <a:sym typeface="Open Sans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hyliveschool.com</a:t>
            </a:r>
            <a:endParaRPr b="1" sz="1800">
              <a:solidFill>
                <a:srgbClr val="101E57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101E57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37"/>
          <p:cNvSpPr txBox="1"/>
          <p:nvPr/>
        </p:nvSpPr>
        <p:spPr>
          <a:xfrm>
            <a:off x="4572000" y="872375"/>
            <a:ext cx="4111500" cy="41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HTML Signature</a:t>
            </a:r>
            <a:endParaRPr sz="1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01E57"/>
                </a:solidFill>
                <a:latin typeface="Poppins"/>
                <a:ea typeface="Poppins"/>
                <a:cs typeface="Poppins"/>
                <a:sym typeface="Poppins"/>
              </a:rPr>
              <a:t>&lt;figure style="margin:0"&gt;&lt;img src="https://info.whyliveschool.com/hubfs/Brand/liveschool-logo.png" width="130"/&gt;&lt;/figure&gt;&lt;p style="margin-bottom: -10px; font-weight: bold; font-size: 18px; line-height: 100%;"&gt;&lt;span style="color: #101e57;"&gt;Anna Murphy&lt;/span&gt;&lt;/p&gt;</a:t>
            </a:r>
            <a:endParaRPr sz="12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01E57"/>
                </a:solidFill>
                <a:latin typeface="Poppins"/>
                <a:ea typeface="Poppins"/>
                <a:cs typeface="Poppins"/>
                <a:sym typeface="Poppins"/>
              </a:rPr>
              <a:t>&lt;p style="margin-bottom: -10px; font-size: 14px; line-height: 125%; font-weight: normal;"&gt;&lt;span style="color: #101e57;"&gt;Director of Marketing&lt;/span&gt;&lt;/p&gt;</a:t>
            </a:r>
            <a:endParaRPr sz="12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01E57"/>
                </a:solidFill>
                <a:latin typeface="Poppins"/>
                <a:ea typeface="Poppins"/>
                <a:cs typeface="Poppins"/>
                <a:sym typeface="Poppins"/>
              </a:rPr>
              <a:t>&lt;p style="margin-bottom: -10px; font-size: 14px; line-height: 125%; font-weight: normal;"&gt;&lt;span style="color: #101e57;"&gt;anna@liveschoolinc.com&lt;/span&gt;&lt;/p&gt;</a:t>
            </a:r>
            <a:endParaRPr sz="12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200">
                <a:solidFill>
                  <a:srgbClr val="101E57"/>
                </a:solidFill>
                <a:latin typeface="Poppins"/>
                <a:ea typeface="Poppins"/>
                <a:cs typeface="Poppins"/>
                <a:sym typeface="Poppins"/>
              </a:rPr>
              <a:t>&lt;p style="margin-bottom: -10px; font-size: 14px; line-height: 125%; font-weight: bold;"&gt;&lt;span style="text-decoration: underline;"&gt;&lt;span style="color: #101e57;"&gt;whyliveschool.com&lt;/span&gt;&lt;/span&gt;&lt;/p&gt;</a:t>
            </a:r>
            <a:endParaRPr sz="12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rgbClr val="101E57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27" name="Google Shape;327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1475" y="1801550"/>
            <a:ext cx="1971825" cy="4737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acebook" id="328" name="Google Shape;328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70875" y="33099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witter" id="329" name="Google Shape;329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1175" y="3309950"/>
            <a:ext cx="304800" cy="3048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kedIn" id="330" name="Google Shape;330;p3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11475" y="3309950"/>
            <a:ext cx="304800" cy="304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38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Arrows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36" name="Google Shape;336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31552" y="169837"/>
            <a:ext cx="1640298" cy="136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3043" y="3059823"/>
            <a:ext cx="2584224" cy="17266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8684" y="2300733"/>
            <a:ext cx="2218594" cy="1512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339" name="Google Shape;339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335609" y="1800634"/>
            <a:ext cx="1442544" cy="15422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3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964884" y="169838"/>
            <a:ext cx="2721041" cy="146123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1" name="Google Shape;341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458674" y="537772"/>
            <a:ext cx="1398221" cy="1726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3128931" y="1065870"/>
            <a:ext cx="1534782" cy="110312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3" name="Google Shape;343;p3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6610394" y="1392328"/>
            <a:ext cx="1886503" cy="136211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8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098700" y="2169003"/>
            <a:ext cx="556358" cy="12917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8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 rot="5400000">
            <a:off x="7588790" y="3876525"/>
            <a:ext cx="895998" cy="1298253"/>
          </a:xfrm>
          <a:prstGeom prst="rect">
            <a:avLst/>
          </a:prstGeom>
          <a:noFill/>
          <a:ln>
            <a:noFill/>
          </a:ln>
        </p:spPr>
      </p:pic>
      <p:pic>
        <p:nvPicPr>
          <p:cNvPr id="346" name="Google Shape;346;p38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 rot="-1431874">
            <a:off x="3662600" y="2856883"/>
            <a:ext cx="2094284" cy="17687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47" name="Google Shape;347;p38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128937" y="3611544"/>
            <a:ext cx="1389352" cy="1362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38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4655304" y="2663809"/>
            <a:ext cx="1582605" cy="110312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8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4655303" y="218497"/>
            <a:ext cx="1682010" cy="1641973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8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 rot="8690203">
            <a:off x="5458229" y="1825938"/>
            <a:ext cx="1492953" cy="1283757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8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>
            <a:off x="4129514" y="3970872"/>
            <a:ext cx="1439253" cy="10027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39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Arrows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57" name="Google Shape;357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75754" y="534721"/>
            <a:ext cx="2712743" cy="13189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9398" y="1538348"/>
            <a:ext cx="1541250" cy="13189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188135" y="2573520"/>
            <a:ext cx="484426" cy="16837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 rot="-7892081">
            <a:off x="6081909" y="2963345"/>
            <a:ext cx="2548565" cy="168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544476" y="534735"/>
            <a:ext cx="2147219" cy="168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2" name="Google Shape;362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733738" y="3828380"/>
            <a:ext cx="1591429" cy="110883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3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988495" y="2011307"/>
            <a:ext cx="1409379" cy="1509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4" name="Google Shape;364;p3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458218" y="3816165"/>
            <a:ext cx="1086258" cy="113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5" name="Google Shape;365;p39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963981" y="3209469"/>
            <a:ext cx="1832093" cy="1078461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7827107" y="534726"/>
            <a:ext cx="845458" cy="324087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9"/>
          <p:cNvPicPr preferRelativeResize="0"/>
          <p:nvPr/>
        </p:nvPicPr>
        <p:blipFill>
          <a:blip r:embed="rId13">
            <a:alphaModFix/>
          </a:blip>
          <a:stretch>
            <a:fillRect/>
          </a:stretch>
        </p:blipFill>
        <p:spPr>
          <a:xfrm>
            <a:off x="5692352" y="1658600"/>
            <a:ext cx="1541258" cy="1078448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9"/>
          <p:cNvPicPr preferRelativeResize="0"/>
          <p:nvPr/>
        </p:nvPicPr>
        <p:blipFill>
          <a:blip r:embed="rId14">
            <a:alphaModFix/>
          </a:blip>
          <a:stretch>
            <a:fillRect/>
          </a:stretch>
        </p:blipFill>
        <p:spPr>
          <a:xfrm>
            <a:off x="3318798" y="1979481"/>
            <a:ext cx="1541257" cy="8268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9"/>
          <p:cNvPicPr preferRelativeResize="0"/>
          <p:nvPr/>
        </p:nvPicPr>
        <p:blipFill>
          <a:blip r:embed="rId15">
            <a:alphaModFix/>
          </a:blip>
          <a:stretch>
            <a:fillRect/>
          </a:stretch>
        </p:blipFill>
        <p:spPr>
          <a:xfrm>
            <a:off x="7083822" y="2737053"/>
            <a:ext cx="1068526" cy="905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9"/>
          <p:cNvPicPr preferRelativeResize="0"/>
          <p:nvPr/>
        </p:nvPicPr>
        <p:blipFill>
          <a:blip r:embed="rId16">
            <a:alphaModFix/>
          </a:blip>
          <a:stretch>
            <a:fillRect/>
          </a:stretch>
        </p:blipFill>
        <p:spPr>
          <a:xfrm>
            <a:off x="3275750" y="2573523"/>
            <a:ext cx="2124887" cy="16837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9"/>
          <p:cNvPicPr preferRelativeResize="0"/>
          <p:nvPr/>
        </p:nvPicPr>
        <p:blipFill>
          <a:blip r:embed="rId17">
            <a:alphaModFix/>
          </a:blip>
          <a:stretch>
            <a:fillRect/>
          </a:stretch>
        </p:blipFill>
        <p:spPr>
          <a:xfrm>
            <a:off x="4860056" y="266900"/>
            <a:ext cx="1716774" cy="11332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9"/>
          <p:cNvPicPr preferRelativeResize="0"/>
          <p:nvPr/>
        </p:nvPicPr>
        <p:blipFill>
          <a:blip r:embed="rId18">
            <a:alphaModFix/>
          </a:blip>
          <a:stretch>
            <a:fillRect/>
          </a:stretch>
        </p:blipFill>
        <p:spPr>
          <a:xfrm rot="6312850">
            <a:off x="6545196" y="2038712"/>
            <a:ext cx="1744447" cy="12515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0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Creeping Lines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378" name="Google Shape;37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-516540">
            <a:off x="-20217" y="2478839"/>
            <a:ext cx="9179507" cy="5333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1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84" name="Google Shape;384;p41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Points Tracking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85" name="Google Shape;38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11700" y="520342"/>
            <a:ext cx="5702925" cy="41028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 txBox="1"/>
          <p:nvPr>
            <p:ph type="title"/>
          </p:nvPr>
        </p:nvSpPr>
        <p:spPr>
          <a:xfrm>
            <a:off x="311700" y="445025"/>
            <a:ext cx="2915100" cy="90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Social Icons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79" name="Google Shape;79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325" y="0"/>
            <a:ext cx="2093074" cy="171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325" y="1556350"/>
            <a:ext cx="2093074" cy="171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33325" y="3112691"/>
            <a:ext cx="2093074" cy="171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694" y="0"/>
            <a:ext cx="2093074" cy="171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694" y="1556350"/>
            <a:ext cx="2093074" cy="171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80694" y="3112691"/>
            <a:ext cx="2093074" cy="171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0926" y="0"/>
            <a:ext cx="2093074" cy="1716343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820030" y="382220"/>
            <a:ext cx="667455" cy="66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740851" y="375515"/>
            <a:ext cx="667455" cy="66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88" name="Google Shape;88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97929" y="3449085"/>
            <a:ext cx="658555" cy="658558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846135" y="1875519"/>
            <a:ext cx="667455" cy="66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820013" y="3445013"/>
            <a:ext cx="667455" cy="66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5793508" y="1874192"/>
            <a:ext cx="667455" cy="667457"/>
          </a:xfrm>
          <a:prstGeom prst="rect">
            <a:avLst/>
          </a:prstGeom>
          <a:noFill/>
          <a:ln>
            <a:noFill/>
          </a:ln>
        </p:spPr>
      </p:pic>
      <p:pic>
        <p:nvPicPr>
          <p:cNvPr id="92" name="Google Shape;92;p15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804934" y="375510"/>
            <a:ext cx="667455" cy="667457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>
            <p:ph idx="4294967295" type="subTitle"/>
          </p:nvPr>
        </p:nvSpPr>
        <p:spPr>
          <a:xfrm>
            <a:off x="3447679" y="1043354"/>
            <a:ext cx="14643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Instagram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4" name="Google Shape;94;p15"/>
          <p:cNvSpPr txBox="1"/>
          <p:nvPr>
            <p:ph idx="4294967295" type="subTitle"/>
          </p:nvPr>
        </p:nvSpPr>
        <p:spPr>
          <a:xfrm>
            <a:off x="5406479" y="1039121"/>
            <a:ext cx="14643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LinkedIn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5" name="Google Shape;95;p15"/>
          <p:cNvSpPr txBox="1"/>
          <p:nvPr>
            <p:ph idx="4294967295" type="subTitle"/>
          </p:nvPr>
        </p:nvSpPr>
        <p:spPr>
          <a:xfrm>
            <a:off x="3447679" y="2567248"/>
            <a:ext cx="14643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Twitter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" name="Google Shape;96;p15"/>
          <p:cNvSpPr txBox="1"/>
          <p:nvPr>
            <p:ph idx="4294967295" type="subTitle"/>
          </p:nvPr>
        </p:nvSpPr>
        <p:spPr>
          <a:xfrm>
            <a:off x="7342417" y="1033439"/>
            <a:ext cx="14643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TikTok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7" name="Google Shape;97;p15"/>
          <p:cNvSpPr txBox="1"/>
          <p:nvPr>
            <p:ph idx="4294967295" type="subTitle"/>
          </p:nvPr>
        </p:nvSpPr>
        <p:spPr>
          <a:xfrm>
            <a:off x="5395048" y="2571389"/>
            <a:ext cx="14643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Facebook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8" name="Google Shape;98;p15"/>
          <p:cNvSpPr txBox="1"/>
          <p:nvPr>
            <p:ph idx="4294967295" type="subTitle"/>
          </p:nvPr>
        </p:nvSpPr>
        <p:spPr>
          <a:xfrm>
            <a:off x="3447679" y="4099423"/>
            <a:ext cx="14643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YouTube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" name="Google Shape;99;p15"/>
          <p:cNvSpPr txBox="1"/>
          <p:nvPr>
            <p:ph idx="4294967295" type="subTitle"/>
          </p:nvPr>
        </p:nvSpPr>
        <p:spPr>
          <a:xfrm>
            <a:off x="5395048" y="4099040"/>
            <a:ext cx="1464300" cy="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Spotify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42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91" name="Google Shape;391;p42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Points Tracking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2" name="Google Shape;39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74000" y="468900"/>
            <a:ext cx="6070000" cy="4356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43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398" name="Google Shape;398;p43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Points Tracking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399" name="Google Shape;399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500" y="579978"/>
            <a:ext cx="5367450" cy="39835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44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05" name="Google Shape;405;p44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Rubric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06" name="Google Shape;406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4450" y="200225"/>
            <a:ext cx="5899549" cy="4743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45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12" name="Google Shape;412;p45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Rosters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13" name="Google Shape;413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8452" y="0"/>
            <a:ext cx="6015548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46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19" name="Google Shape;419;p46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Student Search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0" name="Google Shape;42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9182" y="-34346"/>
            <a:ext cx="6404841" cy="5212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p47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26" name="Google Shape;426;p47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Comments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27" name="Google Shape;42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78800" y="687475"/>
            <a:ext cx="4863899" cy="3768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48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33" name="Google Shape;433;p48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House Colors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34" name="Google Shape;434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87604" y="-3"/>
            <a:ext cx="525639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49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40" name="Google Shape;440;p49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House Colors (Individual)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41" name="Google Shape;441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1318" y="1273454"/>
            <a:ext cx="2334754" cy="110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28851" y="1273438"/>
            <a:ext cx="2520858" cy="110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81318" y="2764721"/>
            <a:ext cx="2520858" cy="1105342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28854" y="2764710"/>
            <a:ext cx="2470102" cy="1105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0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50" name="Google Shape;450;p50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House Set-up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1" name="Google Shape;4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9400" y="638325"/>
            <a:ext cx="5140976" cy="3866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51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57" name="Google Shape;457;p51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House Set-up (Colors)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58" name="Google Shape;458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9000" y="593926"/>
            <a:ext cx="5110174" cy="3955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title"/>
          </p:nvPr>
        </p:nvSpPr>
        <p:spPr>
          <a:xfrm>
            <a:off x="311700" y="445025"/>
            <a:ext cx="2915100" cy="18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</a:t>
            </a: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 Icons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355" y="156525"/>
            <a:ext cx="3091298" cy="247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355" y="2509894"/>
            <a:ext cx="3091298" cy="247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950" y="2509895"/>
            <a:ext cx="3091298" cy="247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8" name="Google Shape;108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003" y="156525"/>
            <a:ext cx="3091298" cy="247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" name="Google Shape;109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003" y="2509894"/>
            <a:ext cx="3091298" cy="247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16"/>
          <p:cNvSpPr txBox="1"/>
          <p:nvPr>
            <p:ph idx="4294967295" type="subTitle"/>
          </p:nvPr>
        </p:nvSpPr>
        <p:spPr>
          <a:xfrm>
            <a:off x="3490631" y="1738526"/>
            <a:ext cx="21630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Points Tracking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" name="Google Shape;111;p16"/>
          <p:cNvSpPr txBox="1"/>
          <p:nvPr>
            <p:ph idx="4294967295" type="subTitle"/>
          </p:nvPr>
        </p:nvSpPr>
        <p:spPr>
          <a:xfrm>
            <a:off x="6469162" y="1732418"/>
            <a:ext cx="21630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House Points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" name="Google Shape;112;p16"/>
          <p:cNvSpPr txBox="1"/>
          <p:nvPr>
            <p:ph idx="4294967295" type="subTitle"/>
          </p:nvPr>
        </p:nvSpPr>
        <p:spPr>
          <a:xfrm>
            <a:off x="3490631" y="4045054"/>
            <a:ext cx="21630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" name="Google Shape;113;p16"/>
          <p:cNvSpPr txBox="1"/>
          <p:nvPr>
            <p:ph idx="4294967295" type="subTitle"/>
          </p:nvPr>
        </p:nvSpPr>
        <p:spPr>
          <a:xfrm>
            <a:off x="6452279" y="4051029"/>
            <a:ext cx="21630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Recaps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" name="Google Shape;114;p16"/>
          <p:cNvSpPr txBox="1"/>
          <p:nvPr>
            <p:ph idx="4294967295" type="subTitle"/>
          </p:nvPr>
        </p:nvSpPr>
        <p:spPr>
          <a:xfrm>
            <a:off x="528726" y="4045054"/>
            <a:ext cx="21630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Rewards Store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" name="Google Shape;11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10375" y="662875"/>
            <a:ext cx="923262" cy="92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072141" y="656766"/>
            <a:ext cx="923262" cy="92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131706" y="2975369"/>
            <a:ext cx="923262" cy="92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110497" y="2975372"/>
            <a:ext cx="923262" cy="9232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89013" y="2975363"/>
            <a:ext cx="923262" cy="9232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2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64" name="Google Shape;464;p52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Rewards Store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65" name="Google Shape;465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32750" y="620290"/>
            <a:ext cx="5258850" cy="3902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p53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71" name="Google Shape;471;p53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Rewards Store (Small)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2" name="Google Shape;47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48727" y="572350"/>
            <a:ext cx="4974975" cy="3998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54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78" name="Google Shape;478;p54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Rewards Store (Phone)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79" name="Google Shape;479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66251" y="-2"/>
            <a:ext cx="5377749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55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85" name="Google Shape;485;p55"/>
          <p:cNvSpPr txBox="1"/>
          <p:nvPr/>
        </p:nvSpPr>
        <p:spPr>
          <a:xfrm>
            <a:off x="311700" y="21406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Rewards Store (Individual Items)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86" name="Google Shape;48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7529" y="1888111"/>
            <a:ext cx="2516851" cy="125841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614877" y="1928601"/>
            <a:ext cx="2516847" cy="1177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09450" y="3249139"/>
            <a:ext cx="2527697" cy="118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5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82103" y="3249144"/>
            <a:ext cx="2527697" cy="1182481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5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82097" y="603000"/>
            <a:ext cx="2527697" cy="11824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56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496" name="Google Shape;496;p56"/>
          <p:cNvSpPr txBox="1"/>
          <p:nvPr/>
        </p:nvSpPr>
        <p:spPr>
          <a:xfrm>
            <a:off x="311700" y="21406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Insights (Teacher Dashboard)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497" name="Google Shape;497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8600" y="649752"/>
            <a:ext cx="5076123" cy="3658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57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03" name="Google Shape;503;p57"/>
          <p:cNvSpPr txBox="1"/>
          <p:nvPr/>
        </p:nvSpPr>
        <p:spPr>
          <a:xfrm>
            <a:off x="311700" y="21406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Insights (Teacher Dashboard - Small)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04" name="Google Shape;50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98005" y="0"/>
            <a:ext cx="5745997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58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0" name="Google Shape;510;p58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Insights (Timeline)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1" name="Google Shape;511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97900" y="659863"/>
            <a:ext cx="5467001" cy="3823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59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17" name="Google Shape;517;p59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Insights</a:t>
            </a: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 (Top Rewards)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18" name="Google Shape;518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84550" y="533150"/>
            <a:ext cx="4752849" cy="40772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0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24" name="Google Shape;524;p60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Insights (Top Behaviors)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25" name="Google Shape;525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8277" y="462738"/>
            <a:ext cx="5299249" cy="4218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61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1" name="Google Shape;531;p61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Insights (Spending)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2" name="Google Shape;53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32594" y="588505"/>
            <a:ext cx="4265857" cy="396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/>
          <p:nvPr>
            <p:ph type="title"/>
          </p:nvPr>
        </p:nvSpPr>
        <p:spPr>
          <a:xfrm>
            <a:off x="311700" y="445025"/>
            <a:ext cx="2915100" cy="186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Icons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25" name="Google Shape;12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6355" y="156525"/>
            <a:ext cx="3091298" cy="247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88003" y="156525"/>
            <a:ext cx="3091298" cy="2477080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17"/>
          <p:cNvSpPr txBox="1"/>
          <p:nvPr>
            <p:ph idx="4294967295" type="subTitle"/>
          </p:nvPr>
        </p:nvSpPr>
        <p:spPr>
          <a:xfrm>
            <a:off x="3490631" y="1738526"/>
            <a:ext cx="21630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QR Code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28" name="Google Shape;128;p17"/>
          <p:cNvSpPr txBox="1"/>
          <p:nvPr>
            <p:ph idx="4294967295" type="subTitle"/>
          </p:nvPr>
        </p:nvSpPr>
        <p:spPr>
          <a:xfrm>
            <a:off x="6469162" y="1732418"/>
            <a:ext cx="2163000" cy="60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Printables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29" name="Google Shape;129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53250" y="799525"/>
            <a:ext cx="637725" cy="637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145325" y="713066"/>
            <a:ext cx="810650" cy="81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62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38" name="Google Shape;538;p62"/>
          <p:cNvSpPr txBox="1"/>
          <p:nvPr/>
        </p:nvSpPr>
        <p:spPr>
          <a:xfrm>
            <a:off x="311700" y="2140650"/>
            <a:ext cx="3000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Insights (General Dashboard)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39" name="Google Shape;5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01094" y="0"/>
            <a:ext cx="4342912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63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45" name="Google Shape;545;p63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Recaps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46" name="Google Shape;546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785688"/>
            <a:ext cx="4267198" cy="35721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64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52" name="Google Shape;552;p64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Recaps (Phone)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53" name="Google Shape;553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7925" y="303125"/>
            <a:ext cx="5393676" cy="4537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57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65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59" name="Google Shape;559;p65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Recaps (Phone)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0" name="Google Shape;560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28625" y="407488"/>
            <a:ext cx="4267201" cy="432853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64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p66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66" name="Google Shape;566;p66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Recaps (Email)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67" name="Google Shape;567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7325" y="517624"/>
            <a:ext cx="5279674" cy="41082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p67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73" name="Google Shape;573;p67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Recaps (Set-up)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74" name="Google Shape;574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01425" y="663253"/>
            <a:ext cx="5172375" cy="3817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p68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80" name="Google Shape;580;p68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Recaps (Set-up small)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1" name="Google Shape;581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55828" y="264478"/>
            <a:ext cx="5388171" cy="4614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p69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87" name="Google Shape;587;p69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District Dashboard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88" name="Google Shape;588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46125" y="276425"/>
            <a:ext cx="5045475" cy="4590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70"/>
          <p:cNvSpPr txBox="1"/>
          <p:nvPr>
            <p:ph type="title"/>
          </p:nvPr>
        </p:nvSpPr>
        <p:spPr>
          <a:xfrm>
            <a:off x="311700" y="445025"/>
            <a:ext cx="4260300" cy="169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Mockups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594" name="Google Shape;594;p70"/>
          <p:cNvSpPr txBox="1"/>
          <p:nvPr/>
        </p:nvSpPr>
        <p:spPr>
          <a:xfrm>
            <a:off x="311700" y="21406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Pop-Ups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595" name="Google Shape;595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1575" y="2500350"/>
            <a:ext cx="4580200" cy="2698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6" name="Google Shape;596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4250" y="546025"/>
            <a:ext cx="3322450" cy="4597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597" name="Google Shape;597;p7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35133" y="0"/>
            <a:ext cx="3273079" cy="2698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7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273498" y="-377062"/>
            <a:ext cx="2335775" cy="2625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71"/>
          <p:cNvSpPr txBox="1"/>
          <p:nvPr>
            <p:ph type="title"/>
          </p:nvPr>
        </p:nvSpPr>
        <p:spPr>
          <a:xfrm>
            <a:off x="311700" y="445025"/>
            <a:ext cx="4260300" cy="85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Photos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4" name="Google Shape;604;p71"/>
          <p:cNvSpPr txBox="1"/>
          <p:nvPr/>
        </p:nvSpPr>
        <p:spPr>
          <a:xfrm>
            <a:off x="4652600" y="1980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  <a:buNone/>
            </a:pPr>
            <a:r>
              <a:t/>
            </a:r>
            <a:endParaRPr b="1" sz="16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605" name="Google Shape;605;p71"/>
          <p:cNvSpPr txBox="1"/>
          <p:nvPr/>
        </p:nvSpPr>
        <p:spPr>
          <a:xfrm>
            <a:off x="311700" y="27594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6F71EE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Summit →</a:t>
            </a:r>
            <a:endParaRPr sz="1600">
              <a:solidFill>
                <a:srgbClr val="6F71E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6" name="Google Shape;606;p71"/>
          <p:cNvSpPr txBox="1"/>
          <p:nvPr/>
        </p:nvSpPr>
        <p:spPr>
          <a:xfrm>
            <a:off x="311700" y="21332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6F71EE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Jerre Baxter Photo Shoot →</a:t>
            </a:r>
            <a:endParaRPr sz="1600">
              <a:solidFill>
                <a:srgbClr val="6F71E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607" name="Google Shape;607;p71"/>
          <p:cNvSpPr txBox="1"/>
          <p:nvPr/>
        </p:nvSpPr>
        <p:spPr>
          <a:xfrm>
            <a:off x="311700" y="150700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6F71EE"/>
                </a:solidFill>
                <a:latin typeface="Poppins SemiBold"/>
                <a:ea typeface="Poppins SemiBold"/>
                <a:cs typeface="Poppins SemiBold"/>
                <a:sym typeface="Poppins SemiBold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Goodlettsville HP →</a:t>
            </a:r>
            <a:endParaRPr sz="1600">
              <a:solidFill>
                <a:srgbClr val="6F71EE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8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Product Icons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pic>
        <p:nvPicPr>
          <p:cNvPr id="136" name="Google Shape;13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56950" y="2599900"/>
            <a:ext cx="2143525" cy="2282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00475" y="2597250"/>
            <a:ext cx="2143525" cy="228803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1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13426" y="258525"/>
            <a:ext cx="2143525" cy="2281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1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713425" y="2599954"/>
            <a:ext cx="2143525" cy="22826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856950" y="258213"/>
            <a:ext cx="2143524" cy="22816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0475" y="327263"/>
            <a:ext cx="2143526" cy="21435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Typography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47" name="Google Shape;147;p19"/>
          <p:cNvSpPr txBox="1"/>
          <p:nvPr/>
        </p:nvSpPr>
        <p:spPr>
          <a:xfrm>
            <a:off x="311700" y="1438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Poppins Font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48" name="Google Shape;148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79603" y="1869383"/>
            <a:ext cx="3264396" cy="257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69377"/>
            <a:ext cx="3264396" cy="2578617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31752" y="1869375"/>
            <a:ext cx="3264396" cy="25786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0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Typography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56" name="Google Shape;156;p20"/>
          <p:cNvSpPr txBox="1"/>
          <p:nvPr/>
        </p:nvSpPr>
        <p:spPr>
          <a:xfrm>
            <a:off x="311700" y="1438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Poppins Font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9377"/>
            <a:ext cx="3281152" cy="253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66834" y="1869375"/>
            <a:ext cx="3281152" cy="25300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9" name="Google Shape;159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47183" y="1869379"/>
            <a:ext cx="3196818" cy="25300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6F6F9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1"/>
          <p:cNvSpPr txBox="1"/>
          <p:nvPr>
            <p:ph type="title"/>
          </p:nvPr>
        </p:nvSpPr>
        <p:spPr>
          <a:xfrm>
            <a:off x="311700" y="445025"/>
            <a:ext cx="4260300" cy="993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101E57"/>
                </a:solidFill>
                <a:latin typeface="Poppins SemiBold"/>
                <a:ea typeface="Poppins SemiBold"/>
                <a:cs typeface="Poppins SemiBold"/>
                <a:sym typeface="Poppins SemiBold"/>
              </a:rPr>
              <a:t>Typography</a:t>
            </a:r>
            <a:endParaRPr sz="4800">
              <a:solidFill>
                <a:srgbClr val="101E57"/>
              </a:solidFill>
              <a:latin typeface="Poppins SemiBold"/>
              <a:ea typeface="Poppins SemiBold"/>
              <a:cs typeface="Poppins SemiBold"/>
              <a:sym typeface="Poppins SemiBold"/>
            </a:endParaRPr>
          </a:p>
        </p:txBody>
      </p:sp>
      <p:sp>
        <p:nvSpPr>
          <p:cNvPr id="165" name="Google Shape;165;p21"/>
          <p:cNvSpPr txBox="1"/>
          <p:nvPr/>
        </p:nvSpPr>
        <p:spPr>
          <a:xfrm>
            <a:off x="311700" y="143827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667085"/>
                </a:solidFill>
                <a:latin typeface="Poppins"/>
                <a:ea typeface="Poppins"/>
                <a:cs typeface="Poppins"/>
                <a:sym typeface="Poppins"/>
              </a:rPr>
              <a:t>Poppins Font</a:t>
            </a:r>
            <a:endParaRPr sz="1600">
              <a:solidFill>
                <a:srgbClr val="667085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66" name="Google Shape;166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869384"/>
            <a:ext cx="3267507" cy="249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28522" y="1869380"/>
            <a:ext cx="3267507" cy="249669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876494" y="1869376"/>
            <a:ext cx="3267507" cy="249669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